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</p:sldIdLst>
  <p:sldSz cx="12192000" cy="6858000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1296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Rock identification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deep convolution neural network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Bridge-Remote Summer Internship Program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Name: Hash It Out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Ravula Karthik Reddy</a:t>
            </a:r>
          </a:p>
          <a:p>
            <a:r>
              <a:rPr lang="en-IN" dirty="0"/>
              <a:t>Mohammed  Farha Nousheen</a:t>
            </a:r>
          </a:p>
          <a:p>
            <a:r>
              <a:rPr lang="en-IN" dirty="0" smtClean="0"/>
              <a:t>Madiha </a:t>
            </a:r>
            <a:r>
              <a:rPr lang="en-IN" dirty="0"/>
              <a:t>Razeen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7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752">
        <p:fade/>
      </p:transition>
    </mc:Choice>
    <mc:Fallback>
      <p:transition spd="med" advTm="177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rocks with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possible with C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onvolution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eural Network.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data are needed to achieve higher accuracy rates.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context of our proposed model, we have achieved high classification success without using any method of data augmentation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Studies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that the number of images and classes in the data set can be increased and a more comprehensive recycling project can be realized.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6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133">
        <p:fade/>
      </p:transition>
    </mc:Choice>
    <mc:Fallback>
      <p:transition spd="med" advTm="201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25" y="811530"/>
            <a:ext cx="8249535" cy="517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1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15">
        <p:fade/>
      </p:transition>
    </mc:Choice>
    <mc:Fallback>
      <p:transition spd="med" advTm="13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Analysis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9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70">
        <p:fade/>
      </p:transition>
    </mc:Choice>
    <mc:Fallback>
      <p:transition spd="med" advTm="5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84359"/>
            <a:ext cx="9905999" cy="449416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mining process of underground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 mines,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misjudgement of rock types by on-site technicians will have a serious negative impact on the stability evaluation of rock mass and the formulation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schemes, which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result in the loss of economic benefits and potential safety hazards of mining enterprise.</a:t>
            </a:r>
          </a:p>
          <a:p>
            <a:pPr>
              <a:buFont typeface="Wingdings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realize the precise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                    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rock </a:t>
            </a:r>
          </a:p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types,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data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 calcite, </a:t>
            </a:r>
          </a:p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limestone, marble, olivine, red crystal, </a:t>
            </a:r>
          </a:p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are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amplified.</a:t>
            </a:r>
          </a:p>
          <a:p>
            <a:pPr>
              <a:buNone/>
            </a:pPr>
            <a:r>
              <a:rPr lang="en-IN" sz="2800" dirty="0"/>
              <a:t>     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57" y="3626167"/>
            <a:ext cx="827723" cy="827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94" y="3626167"/>
            <a:ext cx="879456" cy="827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3620452"/>
            <a:ext cx="862965" cy="833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57" y="4686293"/>
            <a:ext cx="827723" cy="833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49" y="4686293"/>
            <a:ext cx="825401" cy="855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8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998">
        <p:fade/>
      </p:transition>
    </mc:Choice>
    <mc:Fallback>
      <p:transition spd="med" advTm="339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tremendous interest in deep learning has emerged in recent years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established algorithm among various deep learning models is convolutional neural networks that has been a dominant method in computer vision tasks since the astonishing results were shared on the object recognition.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Geological research is no exception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has achieved expert-level performances in various fields.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Needless to say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there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a surge of interest in the potential of CNN among geological researchers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studies have already been published in areas such as mineral detection using satellite images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classification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geographical terrains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image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of ocean bed and unreachable places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etc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540">
        <p:fade/>
      </p:transition>
    </mc:Choice>
    <mc:Fallback>
      <p:transition spd="med" advTm="285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projects presents a framework for classifying multiple rock structures based on the geological images of tunnel face using convolutional neural networks(CNN).</a:t>
            </a:r>
          </a:p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prototype recognition system is implemented to classify 5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rock structures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‘blue calcite’, ‘limestone’, ‘marble’, ‘olivine’, ‘red crystal’.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major rock types found in Indian subcontinent.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results reveal that the proposed method is optimal and efficient for automated classification of rock structure using the geological images of the rocks.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18">
        <p:fade/>
      </p:transition>
    </mc:Choice>
    <mc:Fallback>
      <p:transition spd="med" advTm="240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193341"/>
            <a:ext cx="9905999" cy="3806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Multi-Channel EMG                                                                                            Estimated Motor Intent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(a)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Multi-Channel EMG                                                                                        Estimated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(b)  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689463" y="3160162"/>
            <a:ext cx="596663" cy="10358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16606" y="2873830"/>
            <a:ext cx="1470869" cy="651884"/>
          </a:xfrm>
          <a:prstGeom prst="round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IN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817954" y="3177707"/>
            <a:ext cx="670895" cy="9303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4519329" y="2873829"/>
            <a:ext cx="1347151" cy="63698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873263" y="3160162"/>
            <a:ext cx="698152" cy="110575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6567855" y="2873829"/>
            <a:ext cx="1504908" cy="65188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IN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080131" y="3143794"/>
            <a:ext cx="597877" cy="126944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8678008" y="2873829"/>
            <a:ext cx="1433146" cy="651886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IN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12" y="4807654"/>
            <a:ext cx="621846" cy="2073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786" y="4585766"/>
            <a:ext cx="1487553" cy="6706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759" y="4862566"/>
            <a:ext cx="695004" cy="1524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523" y="4582103"/>
            <a:ext cx="1365622" cy="658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8701" y="4862566"/>
            <a:ext cx="725487" cy="170703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7857742" y="4575619"/>
            <a:ext cx="1243035" cy="68076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0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82">
        <p:fade/>
      </p:transition>
    </mc:Choice>
    <mc:Fallback>
      <p:transition spd="med" advTm="60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13718"/>
            <a:ext cx="9905998" cy="92453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73112" y="1238250"/>
            <a:ext cx="8242598" cy="5276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119">
        <p:fade/>
      </p:transition>
    </mc:Choice>
    <mc:Fallback>
      <p:transition spd="med" advTm="21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Software Analysis: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 Environment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Spyder Ide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()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09" y="2504281"/>
            <a:ext cx="1729141" cy="1179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18" y="2504281"/>
            <a:ext cx="1258094" cy="1258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09" y="4200553"/>
            <a:ext cx="1729141" cy="1073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86" y="4206158"/>
            <a:ext cx="1723626" cy="1068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1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618">
        <p:fade/>
      </p:transition>
    </mc:Choice>
    <mc:Fallback>
      <p:transition spd="med" advTm="18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sz="2800" dirty="0"/>
              <a:t>Advantages:</a:t>
            </a:r>
          </a:p>
          <a:p>
            <a:r>
              <a:rPr lang="en-IN" dirty="0"/>
              <a:t>The main advantage of CNN compared to its predecessors is that it automatically detects the important features without any human supervision</a:t>
            </a:r>
            <a:r>
              <a:rPr lang="en-IN" dirty="0" smtClean="0"/>
              <a:t>. For </a:t>
            </a:r>
            <a:r>
              <a:rPr lang="en-IN" dirty="0"/>
              <a:t>example, given many pictures </a:t>
            </a:r>
            <a:r>
              <a:rPr lang="en-IN" dirty="0" smtClean="0"/>
              <a:t>of rocks </a:t>
            </a:r>
            <a:r>
              <a:rPr lang="en-IN" dirty="0"/>
              <a:t>,it can learn the key feature for each class by itself.</a:t>
            </a:r>
          </a:p>
          <a:p>
            <a:endParaRPr lang="en-IN" dirty="0"/>
          </a:p>
          <a:p>
            <a:pPr>
              <a:buNone/>
            </a:pPr>
            <a:r>
              <a:rPr lang="en-IN" dirty="0"/>
              <a:t>Disadvantages:</a:t>
            </a:r>
          </a:p>
          <a:p>
            <a:r>
              <a:rPr lang="en-IN" dirty="0"/>
              <a:t>CNN do not encode the position  and orientation of object.</a:t>
            </a:r>
          </a:p>
          <a:p>
            <a:r>
              <a:rPr lang="en-IN" dirty="0"/>
              <a:t>Lack of ability to be spatially invariant to the input data.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361">
        <p:fade/>
      </p:transition>
    </mc:Choice>
    <mc:Fallback>
      <p:transition spd="med" advTm="263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146</TotalTime>
  <Words>534</Words>
  <Application>Microsoft Office PowerPoint</Application>
  <PresentationFormat>Widescreen</PresentationFormat>
  <Paragraphs>64</Paragraphs>
  <Slides>11</Slides>
  <Notes>0</Notes>
  <HiddenSlides>0</HiddenSlides>
  <MMClips>11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Times New Roman</vt:lpstr>
      <vt:lpstr>Trebuchet MS</vt:lpstr>
      <vt:lpstr>Tw Cen MT</vt:lpstr>
      <vt:lpstr>Wingdings</vt:lpstr>
      <vt:lpstr>Circuit</vt:lpstr>
      <vt:lpstr>Rock identification Using deep convolution neural network</vt:lpstr>
      <vt:lpstr>TABLE OF CONTENTS</vt:lpstr>
      <vt:lpstr>INTRODUCTION</vt:lpstr>
      <vt:lpstr>OVERVIEW</vt:lpstr>
      <vt:lpstr>PURPOSE</vt:lpstr>
      <vt:lpstr>BLOCK DIAGRAM</vt:lpstr>
      <vt:lpstr>Flow Chart</vt:lpstr>
      <vt:lpstr>Software Analysis:</vt:lpstr>
      <vt:lpstr>ADVANTAGES AND DISADVANTAGES</vt:lpstr>
      <vt:lpstr>CONCLUSION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 IDENTIFICATION Using deep Convolution neural network</dc:title>
  <dc:creator>karthik</dc:creator>
  <cp:lastModifiedBy>karthik</cp:lastModifiedBy>
  <cp:revision>14</cp:revision>
  <dcterms:created xsi:type="dcterms:W3CDTF">2020-08-30T04:39:28Z</dcterms:created>
  <dcterms:modified xsi:type="dcterms:W3CDTF">2020-08-30T07:05:40Z</dcterms:modified>
</cp:coreProperties>
</file>